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62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70" r:id="rId11"/>
    <p:sldId id="264" r:id="rId12"/>
    <p:sldId id="265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41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149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75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230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981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23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0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8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016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4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745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69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12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331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075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DA304D-ABC1-42E0-854E-A32EBB053544}" type="datetimeFigureOut">
              <a:rPr lang="en-MY" smtClean="0"/>
              <a:t>30/6/2020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E67BE3-EA69-42C2-9C00-EA16E0F0E4F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07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E82C-9427-48B3-A626-4F4BC5696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968" y="1470992"/>
            <a:ext cx="7834064" cy="207033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微處理機期末專題報告</a:t>
            </a:r>
            <a:br>
              <a:rPr lang="en-MY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自動式喷壓器</a:t>
            </a:r>
            <a:endParaRPr lang="en-MY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0DCC7-2E63-4A50-8195-0921F9D79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7604" y="3723861"/>
            <a:ext cx="4652722" cy="1655762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報告人：潘俊偉</a:t>
            </a:r>
            <a:endParaRPr lang="en-MY" altLang="zh-CN" sz="2800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報告日期：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2020/7/1</a:t>
            </a:r>
            <a:endParaRPr lang="en-MY" altLang="zh-CN" sz="2800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授課老師：鄭雲謙老師</a:t>
            </a:r>
            <a:endParaRPr lang="en-MY" sz="2800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DB0E0-5EDF-4388-94EE-D0864F04C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92" y="110540"/>
            <a:ext cx="1360452" cy="1360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7D3F7-12EF-4119-AC50-0A57BBA91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47" y="5029544"/>
            <a:ext cx="2560992" cy="18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0BA15-0C7A-4B1F-9D6F-1EA3E79E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3" y="627637"/>
            <a:ext cx="3223589" cy="70899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電路圖說明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340C-21D9-4E8D-801D-8145F4C6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DE8AA-0EC0-4003-AEFC-026565FA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48" y="762091"/>
            <a:ext cx="8070574" cy="54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0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265-76B5-4AF9-A2A6-DAAD61963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9666"/>
            <a:ext cx="2933700" cy="57149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遭遇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困難 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FBC31-C5B1-4BAE-B641-3729DA9F5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113182"/>
            <a:ext cx="3868254" cy="51576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2FA0E-AEFF-455C-94FD-BD3CADCB6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7" y="739405"/>
            <a:ext cx="4273826" cy="5698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FDFDE8-252D-47A0-ADEC-40765054BF23}"/>
              </a:ext>
            </a:extLst>
          </p:cNvPr>
          <p:cNvSpPr/>
          <p:nvPr/>
        </p:nvSpPr>
        <p:spPr>
          <a:xfrm>
            <a:off x="5075583" y="4492487"/>
            <a:ext cx="1391478" cy="115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40E821-0650-42C1-A5FF-ECC6F7F0B5B3}"/>
              </a:ext>
            </a:extLst>
          </p:cNvPr>
          <p:cNvSpPr/>
          <p:nvPr/>
        </p:nvSpPr>
        <p:spPr>
          <a:xfrm>
            <a:off x="8613913" y="4492487"/>
            <a:ext cx="1182757" cy="877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F024B6-1FA0-42A1-8245-DC305DE0E223}"/>
              </a:ext>
            </a:extLst>
          </p:cNvPr>
          <p:cNvSpPr/>
          <p:nvPr/>
        </p:nvSpPr>
        <p:spPr>
          <a:xfrm>
            <a:off x="2171837" y="4492487"/>
            <a:ext cx="2438125" cy="1152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馬達的扭力不夠，</a:t>
            </a:r>
            <a:endParaRPr lang="en-MY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無法拉動電線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D62E13-3071-4E0F-A4F8-3B2B7DF97EBF}"/>
              </a:ext>
            </a:extLst>
          </p:cNvPr>
          <p:cNvSpPr/>
          <p:nvPr/>
        </p:nvSpPr>
        <p:spPr>
          <a:xfrm>
            <a:off x="6370155" y="3335958"/>
            <a:ext cx="2579204" cy="10621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使用久了，電線就會脫落</a:t>
            </a:r>
            <a:endParaRPr lang="en-MY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1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0C13-0E2A-4688-9B5D-A6DDB6E1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6" y="613185"/>
            <a:ext cx="130173" cy="215652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結果展現</a:t>
            </a:r>
            <a:endParaRPr lang="en-MY" dirty="0"/>
          </a:p>
        </p:txBody>
      </p:sp>
      <p:pic>
        <p:nvPicPr>
          <p:cNvPr id="4" name="VID20200630140439">
            <a:hlinkClick r:id="" action="ppaction://media"/>
            <a:extLst>
              <a:ext uri="{FF2B5EF4-FFF2-40B4-BE49-F238E27FC236}">
                <a16:creationId xmlns:a16="http://schemas.microsoft.com/office/drawing/2014/main" id="{929D054F-12F5-4A14-9F49-6B165C142E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2023" y="613185"/>
            <a:ext cx="10185264" cy="5728526"/>
          </a:xfrm>
        </p:spPr>
      </p:pic>
    </p:spTree>
    <p:extLst>
      <p:ext uri="{BB962C8B-B14F-4D97-AF65-F5344CB8AC3E}">
        <p14:creationId xmlns:p14="http://schemas.microsoft.com/office/powerpoint/2010/main" val="31003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1009-8CC4-4DFE-84E2-4D3BB6E6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心得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89CA-87E8-4BE1-A778-2DCD4FDC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雖然在做期末專題時一直遇到困難，但當享受在解決問題上時，就不會容易半途而廢了。</a:t>
            </a:r>
            <a:endParaRPr lang="en-MY" altLang="zh-CN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畢竟，</a:t>
            </a:r>
            <a:endParaRPr lang="en-MY" altLang="zh-CN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MY" altLang="zh-TW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		    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不經一番寒徹骨 怎得梅花撲鼻香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MY" sz="2800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1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11AF-9599-40C5-8C50-2271025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7E11-BB67-4F82-8BE2-152EC65D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9456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C72C-FB24-494C-8CEE-3895A6AD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MY" dirty="0">
                <a:latin typeface="Algerian" panose="04020705040A02060702" pitchFamily="82" charset="0"/>
              </a:rPr>
              <a:t>O</a:t>
            </a:r>
            <a:r>
              <a:rPr lang="en-US" dirty="0">
                <a:latin typeface="Algerian" panose="04020705040A02060702" pitchFamily="82" charset="0"/>
              </a:rPr>
              <a:t>UTLINE:</a:t>
            </a:r>
            <a:endParaRPr lang="en-MY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656B-3E4D-4292-8707-83D8CE28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38399"/>
            <a:ext cx="9601196" cy="37106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題目動機與功能說明 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硬體圖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程式碼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程式流程圖與電路圖說明 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遭遇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到的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困難 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結果展現 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心得 </a:t>
            </a:r>
          </a:p>
          <a:p>
            <a:pPr marL="457200" indent="-457200">
              <a:buFont typeface="+mj-lt"/>
              <a:buAutoNum type="arabicPeriod"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4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3B8C-F139-429C-8C6B-0DCAC168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MY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題目動機與功能說明 </a:t>
            </a:r>
            <a:br>
              <a:rPr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</a:br>
            <a:endParaRPr lang="en-MY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D947-4D5F-46E2-9204-37C046A8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6" y="2556932"/>
            <a:ext cx="10628242" cy="3318936"/>
          </a:xfrm>
        </p:spPr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因為新型冠狀病毒的流行，導致我們必須勤洗手，使用酒精或者肥皂來消毒。</a:t>
            </a:r>
            <a:endParaRPr lang="en-MY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但是，長久下來，是否可以設計一個裝置幫我們省下“按壓”的力氣呢？</a:t>
            </a:r>
            <a:endParaRPr lang="en-MY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AF01-721F-44F9-85FD-D196BEF7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33333" r="3365" b="10918"/>
          <a:stretch/>
        </p:blipFill>
        <p:spPr>
          <a:xfrm>
            <a:off x="4439479" y="3723988"/>
            <a:ext cx="2875722" cy="22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AD26-E314-4033-9A2F-BE811999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1878"/>
            <a:ext cx="3806685" cy="1513617"/>
          </a:xfrm>
        </p:spPr>
        <p:txBody>
          <a:bodyPr>
            <a:normAutofit/>
          </a:bodyPr>
          <a:lstStyle/>
          <a:p>
            <a:pPr marL="457200" indent="-457200" algn="l"/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硬體圖</a:t>
            </a:r>
            <a:endParaRPr lang="en-MY" altLang="zh-TW" dirty="0">
              <a:solidFill>
                <a:schemeClr val="tx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204C-17E7-4DB1-9739-BB8C07B2F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1" y="774928"/>
            <a:ext cx="1513617" cy="1513617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2F5294-A186-4823-B730-2F1456D1E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48" y="2536538"/>
            <a:ext cx="2675505" cy="3567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5458D-6707-4DE4-91B6-F0C42BE58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1" b="89222" l="8072" r="94619">
                        <a14:foregroundMark x1="13901" y1="28144" x2="14126" y2="27545"/>
                        <a14:foregroundMark x1="87220" y1="29940" x2="94843" y2="53892"/>
                        <a14:foregroundMark x1="94843" y1="53892" x2="82960" y2="57485"/>
                        <a14:foregroundMark x1="10987" y1="22156" x2="10090" y2="53892"/>
                        <a14:foregroundMark x1="10090" y1="53892" x2="14350" y2="24551"/>
                        <a14:foregroundMark x1="14350" y1="24551" x2="8072" y2="52096"/>
                        <a14:foregroundMark x1="8072" y1="52096" x2="14798" y2="52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7513" y="781878"/>
            <a:ext cx="3033376" cy="1135816"/>
          </a:xfrm>
          <a:prstGeom prst="rect">
            <a:avLst/>
          </a:prstGeom>
        </p:spPr>
      </p:pic>
      <p:pic>
        <p:nvPicPr>
          <p:cNvPr id="1026" name="Picture 2" descr="20pcs IR Infrared Sensor Module Obstacle Avoidance Module Board ...">
            <a:extLst>
              <a:ext uri="{FF2B5EF4-FFF2-40B4-BE49-F238E27FC236}">
                <a16:creationId xmlns:a16="http://schemas.microsoft.com/office/drawing/2014/main" id="{2B693B25-5986-47C1-841D-5A5433587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800" y1="36900" x2="24600" y2="22600"/>
                        <a14:foregroundMark x1="24600" y1="22600" x2="18400" y2="18000"/>
                        <a14:foregroundMark x1="18400" y1="18000" x2="11600" y2="21000"/>
                        <a14:foregroundMark x1="11600" y1="21000" x2="14900" y2="28100"/>
                        <a14:foregroundMark x1="14900" y1="28100" x2="27100" y2="37500"/>
                        <a14:foregroundMark x1="27100" y1="37500" x2="29200" y2="30600"/>
                        <a14:foregroundMark x1="29200" y1="30600" x2="26600" y2="22800"/>
                        <a14:foregroundMark x1="26600" y1="22800" x2="22300" y2="20000"/>
                        <a14:foregroundMark x1="66500" y1="73700" x2="74400" y2="86300"/>
                        <a14:foregroundMark x1="74400" y1="86300" x2="76400" y2="87400"/>
                        <a14:foregroundMark x1="73400" y1="72900" x2="76300" y2="80600"/>
                        <a14:foregroundMark x1="76300" y1="80600" x2="75800" y2="73300"/>
                        <a14:foregroundMark x1="75800" y1="73300" x2="75800" y2="73300"/>
                        <a14:foregroundMark x1="78400" y1="72500" x2="83400" y2="77900"/>
                        <a14:foregroundMark x1="83400" y1="77900" x2="81200" y2="70400"/>
                        <a14:foregroundMark x1="81200" y1="70400" x2="79900" y2="74300"/>
                        <a14:foregroundMark x1="77400" y1="77300" x2="80500" y2="84000"/>
                        <a14:foregroundMark x1="80500" y1="84000" x2="85900" y2="79200"/>
                        <a14:foregroundMark x1="85900" y1="79200" x2="78100" y2="75800"/>
                        <a14:foregroundMark x1="78100" y1="75800" x2="75600" y2="78500"/>
                        <a14:foregroundMark x1="85100" y1="79100" x2="80800" y2="85000"/>
                        <a14:foregroundMark x1="80800" y1="85000" x2="74100" y2="88100"/>
                        <a14:foregroundMark x1="74100" y1="88100" x2="86100" y2="80100"/>
                        <a14:foregroundMark x1="87100" y1="81700" x2="84300" y2="7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95" y="781878"/>
            <a:ext cx="1513618" cy="151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1E983-5D08-4B6D-A78A-282F6763F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161" y="3044372"/>
            <a:ext cx="2323468" cy="2554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37A62-DC7A-4EB9-BE06-7456F461247C}"/>
              </a:ext>
            </a:extLst>
          </p:cNvPr>
          <p:cNvSpPr txBox="1"/>
          <p:nvPr/>
        </p:nvSpPr>
        <p:spPr>
          <a:xfrm>
            <a:off x="1404730" y="2676938"/>
            <a:ext cx="4253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MG996R Servo Motor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Keypad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Max7219 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infrared sensor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empty bottle</a:t>
            </a:r>
          </a:p>
          <a:p>
            <a:pPr marL="342900" indent="-342900">
              <a:buFont typeface="+mj-lt"/>
              <a:buAutoNum type="arabicPeriod"/>
            </a:pPr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wire to provide axial tension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0EEC7-CDC5-4D36-BF71-2C766B344165}"/>
              </a:ext>
            </a:extLst>
          </p:cNvPr>
          <p:cNvSpPr/>
          <p:nvPr/>
        </p:nvSpPr>
        <p:spPr>
          <a:xfrm rot="21171179">
            <a:off x="10014200" y="3299791"/>
            <a:ext cx="437322" cy="2040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97FF31-62DD-4643-B79C-8C9C78C8B86D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486400" y="4347414"/>
            <a:ext cx="4529499" cy="781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B63B-B87F-4FA4-B9DE-4A834BAF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2" y="445420"/>
            <a:ext cx="9601196" cy="1303867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程式碼</a:t>
            </a:r>
            <a:endParaRPr lang="en-MY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ACC1BE-A766-4A4B-B2BF-BA6BD5D71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703" y="1621889"/>
            <a:ext cx="7016765" cy="458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78843-5B00-4B2B-8538-EB915F4FF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8" y="1524000"/>
            <a:ext cx="4164325" cy="51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D419-1C5D-48BD-B87C-2AAED3B4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960E1-0531-4EF9-AFF8-91D35E39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51E8E-B951-4ADA-ABA2-A34A94CA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182949"/>
            <a:ext cx="10300249" cy="62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A8AB-0C08-475F-89EE-14ED30D8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885F5-4987-46FF-85B2-6DE94FBE9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6372-3636-4061-84DF-02D5D85A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62788"/>
            <a:ext cx="9601195" cy="47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2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77A83-845D-418A-AEE4-D5D5B363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3" y="188014"/>
            <a:ext cx="5941515" cy="289210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8017F-7C65-4909-9D92-740E3F2E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9810" y="1891943"/>
            <a:ext cx="6696736" cy="45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BFDF-A739-4553-B62E-B713EE87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5" y="607758"/>
            <a:ext cx="6099310" cy="748747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程式流程圖</a:t>
            </a:r>
            <a:endParaRPr lang="en-MY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25D844-580D-48E4-BF9D-F5454D3BDEE9}"/>
              </a:ext>
            </a:extLst>
          </p:cNvPr>
          <p:cNvSpPr/>
          <p:nvPr/>
        </p:nvSpPr>
        <p:spPr>
          <a:xfrm>
            <a:off x="4325179" y="1356505"/>
            <a:ext cx="1709530" cy="74874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endParaRPr lang="en-MY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A622A9-07D9-4FDF-A8AC-CDF1843DB44D}"/>
              </a:ext>
            </a:extLst>
          </p:cNvPr>
          <p:cNvSpPr/>
          <p:nvPr/>
        </p:nvSpPr>
        <p:spPr>
          <a:xfrm>
            <a:off x="5451614" y="2360355"/>
            <a:ext cx="1709530" cy="7487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</a:t>
            </a:r>
            <a:endParaRPr lang="en-MY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8791D7-E22A-4992-9152-243CD65127E3}"/>
              </a:ext>
            </a:extLst>
          </p:cNvPr>
          <p:cNvSpPr/>
          <p:nvPr/>
        </p:nvSpPr>
        <p:spPr>
          <a:xfrm>
            <a:off x="3185492" y="2360354"/>
            <a:ext cx="1709530" cy="74874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Keypad</a:t>
            </a:r>
            <a:endParaRPr lang="en-MY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88ADB8-AFCD-4375-B1BF-E662CD8E47EE}"/>
              </a:ext>
            </a:extLst>
          </p:cNvPr>
          <p:cNvSpPr/>
          <p:nvPr/>
        </p:nvSpPr>
        <p:spPr>
          <a:xfrm>
            <a:off x="3748710" y="3374525"/>
            <a:ext cx="1709530" cy="74874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Max7219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32DB1C-0DB2-4F97-8A64-3A070ED20DFC}"/>
              </a:ext>
            </a:extLst>
          </p:cNvPr>
          <p:cNvSpPr/>
          <p:nvPr/>
        </p:nvSpPr>
        <p:spPr>
          <a:xfrm>
            <a:off x="3150706" y="4577156"/>
            <a:ext cx="503583" cy="3791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78619D-31A9-438B-A1B1-65EB1EAA6A52}"/>
              </a:ext>
            </a:extLst>
          </p:cNvPr>
          <p:cNvSpPr/>
          <p:nvPr/>
        </p:nvSpPr>
        <p:spPr>
          <a:xfrm>
            <a:off x="3150706" y="5501495"/>
            <a:ext cx="1709530" cy="7487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1D0E0E-AB7B-43C1-B076-AAC8CF5606B8}"/>
              </a:ext>
            </a:extLst>
          </p:cNvPr>
          <p:cNvSpPr/>
          <p:nvPr/>
        </p:nvSpPr>
        <p:spPr>
          <a:xfrm>
            <a:off x="8373718" y="2360354"/>
            <a:ext cx="1709530" cy="74874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3BAE8E-6707-4B5A-8508-D894DC63564D}"/>
              </a:ext>
            </a:extLst>
          </p:cNvPr>
          <p:cNvCxnSpPr>
            <a:cxnSpLocks/>
          </p:cNvCxnSpPr>
          <p:nvPr/>
        </p:nvCxnSpPr>
        <p:spPr>
          <a:xfrm>
            <a:off x="3427346" y="3109101"/>
            <a:ext cx="1" cy="1468055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9DA1C-390B-4755-A354-1B5A945FD530}"/>
              </a:ext>
            </a:extLst>
          </p:cNvPr>
          <p:cNvCxnSpPr>
            <a:cxnSpLocks/>
          </p:cNvCxnSpPr>
          <p:nvPr/>
        </p:nvCxnSpPr>
        <p:spPr>
          <a:xfrm>
            <a:off x="3427346" y="4956313"/>
            <a:ext cx="0" cy="569844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164753-DEE4-4566-802B-AE741417288C}"/>
              </a:ext>
            </a:extLst>
          </p:cNvPr>
          <p:cNvCxnSpPr/>
          <p:nvPr/>
        </p:nvCxnSpPr>
        <p:spPr>
          <a:xfrm>
            <a:off x="4492487" y="3109101"/>
            <a:ext cx="0" cy="31989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4F4A0DD-AEA6-4F19-A6EE-90FAF208FCBD}"/>
              </a:ext>
            </a:extLst>
          </p:cNvPr>
          <p:cNvCxnSpPr>
            <a:cxnSpLocks/>
          </p:cNvCxnSpPr>
          <p:nvPr/>
        </p:nvCxnSpPr>
        <p:spPr>
          <a:xfrm rot="5400000">
            <a:off x="3893750" y="3655776"/>
            <a:ext cx="223441" cy="1176129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5A74C8-8B32-4F2A-9C1D-B7CF9CD31B37}"/>
              </a:ext>
            </a:extLst>
          </p:cNvPr>
          <p:cNvCxnSpPr>
            <a:cxnSpLocks/>
          </p:cNvCxnSpPr>
          <p:nvPr/>
        </p:nvCxnSpPr>
        <p:spPr>
          <a:xfrm>
            <a:off x="4661454" y="2105252"/>
            <a:ext cx="0" cy="25510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8D6554-6AAF-42A2-A843-3313F08C4009}"/>
              </a:ext>
            </a:extLst>
          </p:cNvPr>
          <p:cNvCxnSpPr>
            <a:cxnSpLocks/>
          </p:cNvCxnSpPr>
          <p:nvPr/>
        </p:nvCxnSpPr>
        <p:spPr>
          <a:xfrm>
            <a:off x="5724939" y="2146852"/>
            <a:ext cx="0" cy="21350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D35326-5916-41D7-99FD-E1B24FB06441}"/>
              </a:ext>
            </a:extLst>
          </p:cNvPr>
          <p:cNvCxnSpPr>
            <a:endCxn id="10" idx="1"/>
          </p:cNvCxnSpPr>
          <p:nvPr/>
        </p:nvCxnSpPr>
        <p:spPr>
          <a:xfrm>
            <a:off x="7161144" y="2734727"/>
            <a:ext cx="1212574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55AF282-68A2-4908-AC04-DDB6E19A9F68}"/>
              </a:ext>
            </a:extLst>
          </p:cNvPr>
          <p:cNvSpPr txBox="1"/>
          <p:nvPr/>
        </p:nvSpPr>
        <p:spPr>
          <a:xfrm>
            <a:off x="7273793" y="1823686"/>
            <a:ext cx="101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如果有障礙物</a:t>
            </a:r>
            <a:endParaRPr lang="en-MY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F914090-5706-46DA-8E33-2E7DDE5A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3" y="2794138"/>
            <a:ext cx="2305050" cy="216217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AF32FCE-F8E7-4524-9B9C-51C68C7A95E1}"/>
              </a:ext>
            </a:extLst>
          </p:cNvPr>
          <p:cNvSpPr/>
          <p:nvPr/>
        </p:nvSpPr>
        <p:spPr>
          <a:xfrm>
            <a:off x="993927" y="4227443"/>
            <a:ext cx="675847" cy="53929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1011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113</TotalTime>
  <Words>276</Words>
  <Application>Microsoft Office PowerPoint</Application>
  <PresentationFormat>Widescreen</PresentationFormat>
  <Paragraphs>43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KaiTi</vt:lpstr>
      <vt:lpstr>Algerian</vt:lpstr>
      <vt:lpstr>Arial</vt:lpstr>
      <vt:lpstr>Garamond</vt:lpstr>
      <vt:lpstr>Times New Roman</vt:lpstr>
      <vt:lpstr>Wingdings</vt:lpstr>
      <vt:lpstr>Organic</vt:lpstr>
      <vt:lpstr>微處理機期末專題報告 自動式喷壓器</vt:lpstr>
      <vt:lpstr>OUTLINE:</vt:lpstr>
      <vt:lpstr> 1. 題目動機與功能說明  </vt:lpstr>
      <vt:lpstr>使用的硬體圖</vt:lpstr>
      <vt:lpstr>程式碼</vt:lpstr>
      <vt:lpstr>PowerPoint Presentation</vt:lpstr>
      <vt:lpstr>PowerPoint Presentation</vt:lpstr>
      <vt:lpstr>PowerPoint Presentation</vt:lpstr>
      <vt:lpstr>程式流程圖</vt:lpstr>
      <vt:lpstr>電路圖說明</vt:lpstr>
      <vt:lpstr>遭遇的困難 </vt:lpstr>
      <vt:lpstr>結果展現</vt:lpstr>
      <vt:lpstr>心得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 第二學期 微處理機期末專題報告 自動式喷壓器</dc:title>
  <dc:creator>Jiunwei Pua</dc:creator>
  <cp:lastModifiedBy>Jiunwei Pua</cp:lastModifiedBy>
  <cp:revision>17</cp:revision>
  <dcterms:created xsi:type="dcterms:W3CDTF">2020-06-30T06:44:54Z</dcterms:created>
  <dcterms:modified xsi:type="dcterms:W3CDTF">2020-06-30T09:57:23Z</dcterms:modified>
</cp:coreProperties>
</file>